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81" r:id="rId2"/>
    <p:sldId id="264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9" r:id="rId13"/>
    <p:sldId id="280" r:id="rId14"/>
    <p:sldId id="267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Twinkl" pitchFamily="2" charset="77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E09B"/>
    <a:srgbClr val="0076B0"/>
    <a:srgbClr val="47B1E5"/>
    <a:srgbClr val="00A8E7"/>
    <a:srgbClr val="DE1E5A"/>
    <a:srgbClr val="18A0DB"/>
    <a:srgbClr val="BC0105"/>
    <a:srgbClr val="4DB1E3"/>
    <a:srgbClr val="80C1EB"/>
    <a:srgbClr val="ACD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600" y="200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6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29/10/2022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29/10/2022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4">
            <a:extLst>
              <a:ext uri="{FF2B5EF4-FFF2-40B4-BE49-F238E27FC236}">
                <a16:creationId xmlns:a16="http://schemas.microsoft.com/office/drawing/2014/main" id="{D00ECC8E-1AC3-4E6C-A19B-0A141ABB9071}"/>
              </a:ext>
            </a:extLst>
          </p:cNvPr>
          <p:cNvSpPr/>
          <p:nvPr userDrawn="1"/>
        </p:nvSpPr>
        <p:spPr bwMode="auto">
          <a:xfrm>
            <a:off x="503239" y="2930434"/>
            <a:ext cx="8137524" cy="341480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3" name="Rounded Rectangle 23">
            <a:extLst>
              <a:ext uri="{FF2B5EF4-FFF2-40B4-BE49-F238E27FC236}">
                <a16:creationId xmlns:a16="http://schemas.microsoft.com/office/drawing/2014/main" id="{D34100E7-28EA-4EB7-A437-37BB3EE7034D}"/>
              </a:ext>
            </a:extLst>
          </p:cNvPr>
          <p:cNvSpPr/>
          <p:nvPr userDrawn="1"/>
        </p:nvSpPr>
        <p:spPr bwMode="auto">
          <a:xfrm>
            <a:off x="503239" y="512763"/>
            <a:ext cx="8137524" cy="2193019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4542D7D-37E2-4B69-A477-772CC9A0A4D8}"/>
              </a:ext>
            </a:extLst>
          </p:cNvPr>
          <p:cNvSpPr txBox="1">
            <a:spLocks/>
          </p:cNvSpPr>
          <p:nvPr userDrawn="1"/>
        </p:nvSpPr>
        <p:spPr>
          <a:xfrm>
            <a:off x="628648" y="626716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Aim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BAFFD08E-D8F1-4950-9C0C-AB7477306E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5651" y="1011379"/>
            <a:ext cx="7632699" cy="14097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r>
              <a:rPr lang="en-GB" dirty="0">
                <a:latin typeface="Twinkl" pitchFamily="50" charset="0"/>
              </a:rPr>
              <a:t>Statement 2</a:t>
            </a:r>
          </a:p>
          <a:p>
            <a:pPr lvl="1"/>
            <a:r>
              <a:rPr lang="en-GB" sz="1800" dirty="0">
                <a:latin typeface="Twinkl" pitchFamily="50" charset="0"/>
              </a:rPr>
              <a:t>Sub statement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D99DBCE3-B6AA-4708-994C-5096C6F0D3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5651" y="3445623"/>
            <a:ext cx="7632699" cy="14097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r>
              <a:rPr lang="en-GB" dirty="0">
                <a:latin typeface="Twinkl" pitchFamily="50" charset="0"/>
              </a:rPr>
              <a:t>Statement 2</a:t>
            </a:r>
          </a:p>
          <a:p>
            <a:pPr lvl="1"/>
            <a:r>
              <a:rPr lang="en-GB" sz="1800" dirty="0">
                <a:latin typeface="Twinkl" pitchFamily="50" charset="0"/>
              </a:rPr>
              <a:t>Sub statement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9DAABF2-4DBB-4A05-83F9-3F210C5C8BFB}"/>
              </a:ext>
            </a:extLst>
          </p:cNvPr>
          <p:cNvSpPr txBox="1">
            <a:spLocks/>
          </p:cNvSpPr>
          <p:nvPr userDrawn="1"/>
        </p:nvSpPr>
        <p:spPr>
          <a:xfrm>
            <a:off x="628650" y="3038034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Success Criteria</a:t>
            </a:r>
          </a:p>
        </p:txBody>
      </p:sp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1CF219A-C5CD-2F47-BDB3-EB32E5791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65" y="-1613877"/>
            <a:ext cx="10074520" cy="7561450"/>
          </a:xfrm>
          <a:prstGeom prst="rect">
            <a:avLst/>
          </a:prstGeom>
        </p:spPr>
      </p:pic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5883898C-405E-5941-9AFB-0DCB1CD4A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765" y="5748704"/>
            <a:ext cx="1109296" cy="110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868611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33208078-76B8-41F0-9EA4-91A0E00B60DA}"/>
              </a:ext>
            </a:extLst>
          </p:cNvPr>
          <p:cNvSpPr/>
          <p:nvPr/>
        </p:nvSpPr>
        <p:spPr>
          <a:xfrm>
            <a:off x="2147978" y="4650502"/>
            <a:ext cx="5029200" cy="1216325"/>
          </a:xfrm>
          <a:prstGeom prst="ellipse">
            <a:avLst/>
          </a:prstGeom>
          <a:solidFill>
            <a:srgbClr val="CFE0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2846718" y="-396815"/>
            <a:ext cx="3467818" cy="1870016"/>
          </a:xfrm>
          <a:solidFill>
            <a:srgbClr val="47B1E5"/>
          </a:solidFill>
          <a:ln w="76200">
            <a:solidFill>
              <a:srgbClr val="0076B0"/>
            </a:solidFill>
          </a:ln>
        </p:spPr>
        <p:txBody>
          <a:bodyPr bIns="144000" anchor="ctr"/>
          <a:lstStyle/>
          <a:p>
            <a:pPr algn="ctr" rtl="1"/>
            <a:r>
              <a:rPr lang="ar-SA" sz="5400" dirty="0">
                <a:solidFill>
                  <a:schemeClr val="bg1"/>
                </a:solidFill>
                <a:latin typeface="+mn-lt"/>
              </a:rPr>
              <a:t>نتحاور معًا</a:t>
            </a:r>
            <a:endParaRPr lang="en-GB" sz="540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1FFE998-10BC-4CD9-BB86-141C40434741}"/>
              </a:ext>
            </a:extLst>
          </p:cNvPr>
          <p:cNvGrpSpPr/>
          <p:nvPr/>
        </p:nvGrpSpPr>
        <p:grpSpPr>
          <a:xfrm>
            <a:off x="2466242" y="1751163"/>
            <a:ext cx="4211516" cy="3692106"/>
            <a:chOff x="2976114" y="1828800"/>
            <a:chExt cx="3920041" cy="355599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8CFF9CE-E976-4AF2-B054-D8B887E8C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0988" y="1828800"/>
              <a:ext cx="1000605" cy="32004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A0682C1-C0F8-40E5-9792-41B349592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030" y="2111493"/>
              <a:ext cx="1449125" cy="327330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7C02567-6175-4FBA-88B8-07500F06E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6114" y="2780346"/>
              <a:ext cx="1733909" cy="26044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375ABFB2-E813-451F-8C9F-439A2C495A66}"/>
              </a:ext>
            </a:extLst>
          </p:cNvPr>
          <p:cNvSpPr/>
          <p:nvPr/>
        </p:nvSpPr>
        <p:spPr>
          <a:xfrm>
            <a:off x="2147978" y="4650502"/>
            <a:ext cx="5029200" cy="1216325"/>
          </a:xfrm>
          <a:prstGeom prst="ellipse">
            <a:avLst/>
          </a:prstGeom>
          <a:solidFill>
            <a:srgbClr val="CFE0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FA10B6-9B13-4BEC-8E92-E5A826FDE1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202" y="1940943"/>
            <a:ext cx="4077595" cy="3640347"/>
          </a:xfrm>
          <a:prstGeom prst="rect">
            <a:avLst/>
          </a:prstGeom>
        </p:spPr>
      </p:pic>
      <p:sp>
        <p:nvSpPr>
          <p:cNvPr id="7" name="Title 20">
            <a:extLst>
              <a:ext uri="{FF2B5EF4-FFF2-40B4-BE49-F238E27FC236}">
                <a16:creationId xmlns:a16="http://schemas.microsoft.com/office/drawing/2014/main" id="{0D4A5480-51E5-5E45-9F6A-70BF6752B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6718" y="-396815"/>
            <a:ext cx="3467818" cy="1870016"/>
          </a:xfrm>
          <a:solidFill>
            <a:srgbClr val="47B1E5"/>
          </a:solidFill>
          <a:ln w="76200">
            <a:solidFill>
              <a:srgbClr val="0076B0"/>
            </a:solidFill>
          </a:ln>
        </p:spPr>
        <p:txBody>
          <a:bodyPr bIns="144000" anchor="ctr"/>
          <a:lstStyle/>
          <a:p>
            <a:pPr algn="ctr" rtl="1"/>
            <a:r>
              <a:rPr lang="ar-SA" sz="5400" dirty="0">
                <a:solidFill>
                  <a:schemeClr val="bg1"/>
                </a:solidFill>
                <a:latin typeface="+mn-lt"/>
              </a:rPr>
              <a:t>نأكل معًا</a:t>
            </a:r>
            <a:endParaRPr lang="en-GB" sz="5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9999198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F295BB40-9910-48A5-A105-1EE8A1AD78E3}"/>
              </a:ext>
            </a:extLst>
          </p:cNvPr>
          <p:cNvSpPr/>
          <p:nvPr/>
        </p:nvSpPr>
        <p:spPr>
          <a:xfrm>
            <a:off x="2057400" y="4685007"/>
            <a:ext cx="5029200" cy="1216325"/>
          </a:xfrm>
          <a:prstGeom prst="ellipse">
            <a:avLst/>
          </a:prstGeom>
          <a:solidFill>
            <a:srgbClr val="CFE0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E39AB4-11DA-4122-BC51-014060CE9E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231" y="1759453"/>
            <a:ext cx="5098210" cy="3740000"/>
          </a:xfrm>
          <a:prstGeom prst="rect">
            <a:avLst/>
          </a:prstGeom>
        </p:spPr>
      </p:pic>
      <p:sp>
        <p:nvSpPr>
          <p:cNvPr id="7" name="Title 20">
            <a:extLst>
              <a:ext uri="{FF2B5EF4-FFF2-40B4-BE49-F238E27FC236}">
                <a16:creationId xmlns:a16="http://schemas.microsoft.com/office/drawing/2014/main" id="{752776BF-619F-4547-8C1A-28F820BD8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7354" y="-396815"/>
            <a:ext cx="4009292" cy="1870016"/>
          </a:xfrm>
          <a:solidFill>
            <a:srgbClr val="47B1E5"/>
          </a:solidFill>
          <a:ln w="76200">
            <a:solidFill>
              <a:srgbClr val="0076B0"/>
            </a:solidFill>
          </a:ln>
        </p:spPr>
        <p:txBody>
          <a:bodyPr bIns="144000" anchor="ctr"/>
          <a:lstStyle/>
          <a:p>
            <a:pPr algn="ctr" rtl="1"/>
            <a:r>
              <a:rPr lang="ar-SA" sz="5400" dirty="0">
                <a:solidFill>
                  <a:schemeClr val="bg1"/>
                </a:solidFill>
                <a:latin typeface="+mn-lt"/>
              </a:rPr>
              <a:t>نعد الطعام معًا</a:t>
            </a:r>
            <a:endParaRPr lang="en-GB" sz="5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2170335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23E0B711-0157-4F1E-8DAE-FB51AB80D0D2}"/>
              </a:ext>
            </a:extLst>
          </p:cNvPr>
          <p:cNvSpPr/>
          <p:nvPr/>
        </p:nvSpPr>
        <p:spPr>
          <a:xfrm>
            <a:off x="1768415" y="5040398"/>
            <a:ext cx="5753820" cy="1006717"/>
          </a:xfrm>
          <a:prstGeom prst="ellipse">
            <a:avLst/>
          </a:prstGeom>
          <a:solidFill>
            <a:srgbClr val="CFE0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858980-A10A-49EE-864D-CA8F92F013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796" y="1969184"/>
            <a:ext cx="5026407" cy="3769113"/>
          </a:xfrm>
          <a:prstGeom prst="rect">
            <a:avLst/>
          </a:prstGeom>
        </p:spPr>
      </p:pic>
      <p:sp>
        <p:nvSpPr>
          <p:cNvPr id="7" name="Title 20">
            <a:extLst>
              <a:ext uri="{FF2B5EF4-FFF2-40B4-BE49-F238E27FC236}">
                <a16:creationId xmlns:a16="http://schemas.microsoft.com/office/drawing/2014/main" id="{0789C252-5995-1043-93DC-F79790522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8796" y="-396815"/>
            <a:ext cx="4846096" cy="1870016"/>
          </a:xfrm>
          <a:solidFill>
            <a:srgbClr val="47B1E5"/>
          </a:solidFill>
          <a:ln w="76200">
            <a:solidFill>
              <a:srgbClr val="0076B0"/>
            </a:solidFill>
          </a:ln>
        </p:spPr>
        <p:txBody>
          <a:bodyPr bIns="144000" anchor="ctr"/>
          <a:lstStyle/>
          <a:p>
            <a:pPr algn="ctr" rtl="1"/>
            <a:r>
              <a:rPr lang="ar-SA" sz="5400" dirty="0">
                <a:solidFill>
                  <a:schemeClr val="bg1"/>
                </a:solidFill>
                <a:latin typeface="+mn-lt"/>
              </a:rPr>
              <a:t>نخرج للتنزه معًا</a:t>
            </a:r>
            <a:endParaRPr lang="en-GB" sz="5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239952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5F05C81E-BCE0-4ED2-B414-5BBADA869E6C}"/>
              </a:ext>
            </a:extLst>
          </p:cNvPr>
          <p:cNvSpPr/>
          <p:nvPr/>
        </p:nvSpPr>
        <p:spPr>
          <a:xfrm>
            <a:off x="2147978" y="4650502"/>
            <a:ext cx="5029200" cy="1216325"/>
          </a:xfrm>
          <a:prstGeom prst="ellipse">
            <a:avLst/>
          </a:prstGeom>
          <a:solidFill>
            <a:srgbClr val="CFE0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4C29CC-655F-4216-AE0C-1CEAF45BCD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992" y="1820173"/>
            <a:ext cx="4074016" cy="3573912"/>
          </a:xfrm>
          <a:prstGeom prst="rect">
            <a:avLst/>
          </a:prstGeom>
        </p:spPr>
      </p:pic>
      <p:sp>
        <p:nvSpPr>
          <p:cNvPr id="7" name="Title 20">
            <a:extLst>
              <a:ext uri="{FF2B5EF4-FFF2-40B4-BE49-F238E27FC236}">
                <a16:creationId xmlns:a16="http://schemas.microsoft.com/office/drawing/2014/main" id="{9B007F7C-7DFC-D749-B865-9A18FE76F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7978" y="-396815"/>
            <a:ext cx="4772756" cy="1870016"/>
          </a:xfrm>
          <a:solidFill>
            <a:srgbClr val="47B1E5"/>
          </a:solidFill>
          <a:ln w="76200">
            <a:solidFill>
              <a:srgbClr val="0076B0"/>
            </a:solidFill>
          </a:ln>
        </p:spPr>
        <p:txBody>
          <a:bodyPr bIns="144000" anchor="ctr"/>
          <a:lstStyle/>
          <a:p>
            <a:pPr algn="ctr" rtl="1"/>
            <a:r>
              <a:rPr lang="ar-SA" sz="5400" dirty="0">
                <a:solidFill>
                  <a:schemeClr val="bg1"/>
                </a:solidFill>
                <a:latin typeface="+mn-lt"/>
              </a:rPr>
              <a:t>نكتشف العالم معًا</a:t>
            </a:r>
            <a:endParaRPr lang="en-GB" sz="5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573036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FF65C64A-08A9-41EF-810C-860F9C6E1E21}"/>
              </a:ext>
            </a:extLst>
          </p:cNvPr>
          <p:cNvSpPr/>
          <p:nvPr/>
        </p:nvSpPr>
        <p:spPr>
          <a:xfrm>
            <a:off x="2147978" y="4754019"/>
            <a:ext cx="5029200" cy="1216325"/>
          </a:xfrm>
          <a:prstGeom prst="ellipse">
            <a:avLst/>
          </a:prstGeom>
          <a:solidFill>
            <a:srgbClr val="CFE0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9454FF-EA68-4E60-A4B1-C224E2F6EB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55" y="1937407"/>
            <a:ext cx="3685697" cy="3832668"/>
          </a:xfrm>
          <a:prstGeom prst="rect">
            <a:avLst/>
          </a:prstGeom>
        </p:spPr>
      </p:pic>
      <p:sp>
        <p:nvSpPr>
          <p:cNvPr id="7" name="Title 20">
            <a:extLst>
              <a:ext uri="{FF2B5EF4-FFF2-40B4-BE49-F238E27FC236}">
                <a16:creationId xmlns:a16="http://schemas.microsoft.com/office/drawing/2014/main" id="{4EFCB63A-B510-2649-A789-870B1263C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6718" y="-396815"/>
            <a:ext cx="3467818" cy="1870016"/>
          </a:xfrm>
          <a:solidFill>
            <a:srgbClr val="47B1E5"/>
          </a:solidFill>
          <a:ln w="76200">
            <a:solidFill>
              <a:srgbClr val="0076B0"/>
            </a:solidFill>
          </a:ln>
        </p:spPr>
        <p:txBody>
          <a:bodyPr bIns="144000" anchor="ctr"/>
          <a:lstStyle/>
          <a:p>
            <a:pPr algn="ctr" rtl="1"/>
            <a:r>
              <a:rPr lang="ar-SA" sz="5400" dirty="0">
                <a:solidFill>
                  <a:schemeClr val="bg1"/>
                </a:solidFill>
                <a:latin typeface="+mn-lt"/>
              </a:rPr>
              <a:t>نتسوق معًا</a:t>
            </a:r>
            <a:endParaRPr lang="en-GB" sz="5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4097143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E317D99E-BF6E-4610-BAE0-882D25DFF3C5}"/>
              </a:ext>
            </a:extLst>
          </p:cNvPr>
          <p:cNvSpPr/>
          <p:nvPr/>
        </p:nvSpPr>
        <p:spPr>
          <a:xfrm>
            <a:off x="2147978" y="4650502"/>
            <a:ext cx="5029200" cy="1216325"/>
          </a:xfrm>
          <a:prstGeom prst="ellipse">
            <a:avLst/>
          </a:prstGeom>
          <a:solidFill>
            <a:srgbClr val="CFE0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0BC1BE-3BF3-43F2-923E-1FD27CD32D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582" y="2006400"/>
            <a:ext cx="3214836" cy="3694682"/>
          </a:xfrm>
          <a:prstGeom prst="rect">
            <a:avLst/>
          </a:prstGeom>
        </p:spPr>
      </p:pic>
      <p:sp>
        <p:nvSpPr>
          <p:cNvPr id="7" name="Title 20">
            <a:extLst>
              <a:ext uri="{FF2B5EF4-FFF2-40B4-BE49-F238E27FC236}">
                <a16:creationId xmlns:a16="http://schemas.microsoft.com/office/drawing/2014/main" id="{5CE6BF7E-B023-EE47-9A04-6F2E88A9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6718" y="-396815"/>
            <a:ext cx="3467818" cy="1870016"/>
          </a:xfrm>
          <a:solidFill>
            <a:srgbClr val="47B1E5"/>
          </a:solidFill>
          <a:ln w="76200">
            <a:solidFill>
              <a:srgbClr val="0076B0"/>
            </a:solidFill>
          </a:ln>
        </p:spPr>
        <p:txBody>
          <a:bodyPr bIns="144000" anchor="ctr"/>
          <a:lstStyle/>
          <a:p>
            <a:pPr algn="ctr" rtl="1"/>
            <a:r>
              <a:rPr lang="ar-SA" sz="5400" dirty="0">
                <a:solidFill>
                  <a:schemeClr val="bg1"/>
                </a:solidFill>
                <a:latin typeface="+mn-lt"/>
              </a:rPr>
              <a:t>نلعب معًا</a:t>
            </a:r>
            <a:endParaRPr lang="en-GB" sz="5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03408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B44D57A3-B1ED-46CE-A27E-3AC17DAFB100}"/>
              </a:ext>
            </a:extLst>
          </p:cNvPr>
          <p:cNvSpPr/>
          <p:nvPr/>
        </p:nvSpPr>
        <p:spPr>
          <a:xfrm>
            <a:off x="1052423" y="4218318"/>
            <a:ext cx="7220310" cy="1648510"/>
          </a:xfrm>
          <a:prstGeom prst="ellipse">
            <a:avLst/>
          </a:prstGeom>
          <a:solidFill>
            <a:srgbClr val="CFE0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A670EC-6DA9-4FB5-855E-C569DB7F1A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777" y="1904685"/>
            <a:ext cx="5762445" cy="3745721"/>
          </a:xfrm>
          <a:prstGeom prst="rect">
            <a:avLst/>
          </a:prstGeom>
        </p:spPr>
      </p:pic>
      <p:sp>
        <p:nvSpPr>
          <p:cNvPr id="7" name="Title 20">
            <a:extLst>
              <a:ext uri="{FF2B5EF4-FFF2-40B4-BE49-F238E27FC236}">
                <a16:creationId xmlns:a16="http://schemas.microsoft.com/office/drawing/2014/main" id="{F4800E41-9BC8-834E-9595-54BE4751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698" y="-373369"/>
            <a:ext cx="4623759" cy="1870016"/>
          </a:xfrm>
          <a:solidFill>
            <a:srgbClr val="47B1E5"/>
          </a:solidFill>
          <a:ln w="76200">
            <a:solidFill>
              <a:srgbClr val="0076B0"/>
            </a:solidFill>
          </a:ln>
        </p:spPr>
        <p:txBody>
          <a:bodyPr bIns="144000" anchor="ctr"/>
          <a:lstStyle/>
          <a:p>
            <a:pPr algn="ctr" rtl="1"/>
            <a:r>
              <a:rPr lang="ar-SA" sz="5400" dirty="0">
                <a:solidFill>
                  <a:schemeClr val="bg1"/>
                </a:solidFill>
                <a:latin typeface="+mn-lt"/>
              </a:rPr>
              <a:t>نشاهد التلفاز معًا</a:t>
            </a:r>
            <a:endParaRPr lang="en-GB" sz="5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0094929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FD745C-CF7C-4493-8388-3285DCA1A9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903" y="1871932"/>
            <a:ext cx="5526194" cy="3721995"/>
          </a:xfrm>
          <a:prstGeom prst="rect">
            <a:avLst/>
          </a:prstGeom>
        </p:spPr>
      </p:pic>
      <p:sp>
        <p:nvSpPr>
          <p:cNvPr id="6" name="Title 20">
            <a:extLst>
              <a:ext uri="{FF2B5EF4-FFF2-40B4-BE49-F238E27FC236}">
                <a16:creationId xmlns:a16="http://schemas.microsoft.com/office/drawing/2014/main" id="{5BF2CC0D-E485-9045-8B39-C462B758F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138" y="-396815"/>
            <a:ext cx="5791200" cy="1870016"/>
          </a:xfrm>
          <a:solidFill>
            <a:srgbClr val="47B1E5"/>
          </a:solidFill>
          <a:ln w="76200">
            <a:solidFill>
              <a:srgbClr val="0076B0"/>
            </a:solidFill>
          </a:ln>
        </p:spPr>
        <p:txBody>
          <a:bodyPr bIns="144000" anchor="ctr"/>
          <a:lstStyle/>
          <a:p>
            <a:pPr algn="ctr" rtl="1"/>
            <a:r>
              <a:rPr lang="ar-SA" sz="5400" dirty="0">
                <a:solidFill>
                  <a:schemeClr val="bg1"/>
                </a:solidFill>
                <a:latin typeface="+mn-lt"/>
              </a:rPr>
              <a:t>نذهب إلى الشاطئ معًا</a:t>
            </a:r>
            <a:endParaRPr lang="en-GB" sz="5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613484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964F41A6-E22C-4B2A-A244-8ADDCAEBB67E}"/>
              </a:ext>
            </a:extLst>
          </p:cNvPr>
          <p:cNvSpPr/>
          <p:nvPr/>
        </p:nvSpPr>
        <p:spPr>
          <a:xfrm>
            <a:off x="879894" y="4356340"/>
            <a:ext cx="7427344" cy="1510487"/>
          </a:xfrm>
          <a:prstGeom prst="ellipse">
            <a:avLst/>
          </a:prstGeom>
          <a:solidFill>
            <a:srgbClr val="CFE0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E5E9A2-2A8C-4DFC-A149-A1DE8B134F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667" y="2199721"/>
            <a:ext cx="5883215" cy="3154549"/>
          </a:xfrm>
          <a:prstGeom prst="rect">
            <a:avLst/>
          </a:prstGeom>
        </p:spPr>
      </p:pic>
      <p:sp>
        <p:nvSpPr>
          <p:cNvPr id="7" name="Title 20">
            <a:extLst>
              <a:ext uri="{FF2B5EF4-FFF2-40B4-BE49-F238E27FC236}">
                <a16:creationId xmlns:a16="http://schemas.microsoft.com/office/drawing/2014/main" id="{E225955A-C3A7-C548-98CC-8CBB9A6EE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-396815"/>
            <a:ext cx="5978769" cy="1870016"/>
          </a:xfrm>
          <a:solidFill>
            <a:srgbClr val="47B1E5"/>
          </a:solidFill>
          <a:ln w="76200">
            <a:solidFill>
              <a:srgbClr val="0076B0"/>
            </a:solidFill>
          </a:ln>
        </p:spPr>
        <p:txBody>
          <a:bodyPr bIns="144000" anchor="ctr"/>
          <a:lstStyle/>
          <a:p>
            <a:pPr algn="ctr" rtl="1"/>
            <a:r>
              <a:rPr lang="ar-SA" sz="5400" dirty="0">
                <a:solidFill>
                  <a:schemeClr val="bg1"/>
                </a:solidFill>
                <a:latin typeface="+mn-lt"/>
              </a:rPr>
              <a:t>نذهب إلى الحديقة معًا</a:t>
            </a:r>
            <a:endParaRPr lang="en-GB" sz="5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863280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2E22AFC8-AADA-4C1C-AB36-98818251E191}"/>
              </a:ext>
            </a:extLst>
          </p:cNvPr>
          <p:cNvSpPr/>
          <p:nvPr/>
        </p:nvSpPr>
        <p:spPr>
          <a:xfrm>
            <a:off x="2147978" y="4650502"/>
            <a:ext cx="5029200" cy="1216325"/>
          </a:xfrm>
          <a:prstGeom prst="ellipse">
            <a:avLst/>
          </a:prstGeom>
          <a:solidFill>
            <a:srgbClr val="CFE0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EEBD71-F56A-4702-B773-180C8600FE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213" y="2050820"/>
            <a:ext cx="4087574" cy="3588589"/>
          </a:xfrm>
          <a:prstGeom prst="rect">
            <a:avLst/>
          </a:prstGeom>
        </p:spPr>
      </p:pic>
      <p:sp>
        <p:nvSpPr>
          <p:cNvPr id="7" name="Title 20">
            <a:extLst>
              <a:ext uri="{FF2B5EF4-FFF2-40B4-BE49-F238E27FC236}">
                <a16:creationId xmlns:a16="http://schemas.microsoft.com/office/drawing/2014/main" id="{B1DBBE7A-B5E2-3D43-8533-7F81F942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6718" y="-396815"/>
            <a:ext cx="3467818" cy="1870016"/>
          </a:xfrm>
          <a:solidFill>
            <a:srgbClr val="47B1E5"/>
          </a:solidFill>
          <a:ln w="76200">
            <a:solidFill>
              <a:srgbClr val="0076B0"/>
            </a:solidFill>
          </a:ln>
        </p:spPr>
        <p:txBody>
          <a:bodyPr bIns="144000" anchor="ctr"/>
          <a:lstStyle/>
          <a:p>
            <a:pPr algn="ctr" rtl="1"/>
            <a:r>
              <a:rPr lang="ar-SA" sz="5400" dirty="0">
                <a:solidFill>
                  <a:schemeClr val="bg1"/>
                </a:solidFill>
                <a:latin typeface="+mn-lt"/>
              </a:rPr>
              <a:t>نقرأ معًا</a:t>
            </a:r>
            <a:endParaRPr lang="en-GB" sz="5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532791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BEB6A60-1CB6-42EF-9240-E44BEFC4257D}"/>
              </a:ext>
            </a:extLst>
          </p:cNvPr>
          <p:cNvSpPr/>
          <p:nvPr/>
        </p:nvSpPr>
        <p:spPr>
          <a:xfrm>
            <a:off x="2286000" y="2309458"/>
            <a:ext cx="457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000000"/>
                </a:solidFill>
              </a:rPr>
              <a:t>فكر في الوقت الذي تقضيه مع أسرتك</a:t>
            </a:r>
            <a:endParaRPr lang="en-GB" sz="2400" b="1" dirty="0"/>
          </a:p>
          <a:p>
            <a:pPr algn="ctr"/>
            <a:r>
              <a:rPr lang="ar-SA" sz="2400" b="1" dirty="0"/>
              <a:t>ما الذي تقومون به سويًا؟</a:t>
            </a:r>
          </a:p>
          <a:p>
            <a:pPr algn="ctr"/>
            <a:endParaRPr lang="ar-SA" sz="2400" b="1" dirty="0"/>
          </a:p>
          <a:p>
            <a:pPr algn="ctr"/>
            <a:r>
              <a:rPr lang="ar-SA" sz="2400" b="1" dirty="0"/>
              <a:t>وما الأنشطة التي تستمع بالقيام بها مع باقي أفراد الأسرة؟</a:t>
            </a:r>
          </a:p>
          <a:p>
            <a:pPr algn="ctr"/>
            <a:endParaRPr lang="en-GB" sz="2400" b="1" dirty="0"/>
          </a:p>
          <a:p>
            <a:pPr algn="ctr"/>
            <a:r>
              <a:rPr lang="ar-SA" sz="2400" b="1" dirty="0"/>
              <a:t>ارفع يدك لتشارك رأيك مع زملائك</a:t>
            </a:r>
            <a:endParaRPr lang="en-GB" sz="2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14ED3D-1B8A-4CA1-83E5-8AD4032A32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651" y="3853741"/>
            <a:ext cx="2090324" cy="4304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0A5FBD-2566-4029-B065-DB2A0A85A6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2946775"/>
            <a:ext cx="1806634" cy="5683424"/>
          </a:xfrm>
          <a:prstGeom prst="rect">
            <a:avLst/>
          </a:prstGeom>
        </p:spPr>
      </p:pic>
      <p:sp>
        <p:nvSpPr>
          <p:cNvPr id="8" name="Title 20">
            <a:extLst>
              <a:ext uri="{FF2B5EF4-FFF2-40B4-BE49-F238E27FC236}">
                <a16:creationId xmlns:a16="http://schemas.microsoft.com/office/drawing/2014/main" id="{52F109A4-8963-1C40-BD3D-6AB2286D0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067" y="0"/>
            <a:ext cx="6424246" cy="1870016"/>
          </a:xfrm>
          <a:solidFill>
            <a:srgbClr val="47B1E5"/>
          </a:solidFill>
          <a:ln w="76200">
            <a:solidFill>
              <a:srgbClr val="0076B0"/>
            </a:solidFill>
          </a:ln>
        </p:spPr>
        <p:txBody>
          <a:bodyPr bIns="144000" anchor="ctr"/>
          <a:lstStyle/>
          <a:p>
            <a:pPr algn="ctr" rtl="1"/>
            <a:r>
              <a:rPr lang="ar-SA" sz="5400" dirty="0">
                <a:solidFill>
                  <a:schemeClr val="bg1"/>
                </a:solidFill>
                <a:latin typeface="+mn-lt"/>
              </a:rPr>
              <a:t>ما الأنشطة التي تحب القيام بها مع أسرتك؟</a:t>
            </a:r>
            <a:endParaRPr lang="en-GB" sz="5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848036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1CF219A-C5CD-2F47-BDB3-EB32E5791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65" y="-1613877"/>
            <a:ext cx="10074520" cy="7561450"/>
          </a:xfrm>
          <a:prstGeom prst="rect">
            <a:avLst/>
          </a:prstGeom>
        </p:spPr>
      </p:pic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E5163D18-0062-9941-9385-2EDCCFCCB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765" y="5748704"/>
            <a:ext cx="1109296" cy="110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Bold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" id="{15612B77-6323-480F-8C92-F8246404192A}" vid="{7B322C9C-49C0-4EE2-A38F-4E297833E0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64</TotalTime>
  <Words>69</Words>
  <Application>Microsoft Macintosh PowerPoint</Application>
  <PresentationFormat>On-screen Show (4:3)</PresentationFormat>
  <Paragraphs>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Twinkl</vt:lpstr>
      <vt:lpstr>Calibri</vt:lpstr>
      <vt:lpstr>Office Theme</vt:lpstr>
      <vt:lpstr>PowerPoint Presentation</vt:lpstr>
      <vt:lpstr>نتحاور معًا</vt:lpstr>
      <vt:lpstr>نأكل معًا</vt:lpstr>
      <vt:lpstr>نعد الطعام معًا</vt:lpstr>
      <vt:lpstr>نخرج للتنزه معًا</vt:lpstr>
      <vt:lpstr>نكتشف العالم معًا</vt:lpstr>
      <vt:lpstr>نتسوق معًا</vt:lpstr>
      <vt:lpstr>نلعب معًا</vt:lpstr>
      <vt:lpstr>نشاهد التلفاز معًا</vt:lpstr>
      <vt:lpstr>نذهب إلى الشاطئ معًا</vt:lpstr>
      <vt:lpstr>نذهب إلى الحديقة معًا</vt:lpstr>
      <vt:lpstr>نقرأ معًا</vt:lpstr>
      <vt:lpstr>ما الأنشطة التي تحب القيام بها مع أسرتك؟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Broughton</dc:creator>
  <cp:lastModifiedBy>Menna zean</cp:lastModifiedBy>
  <cp:revision>7</cp:revision>
  <dcterms:created xsi:type="dcterms:W3CDTF">2022-02-07T10:22:00Z</dcterms:created>
  <dcterms:modified xsi:type="dcterms:W3CDTF">2022-10-29T19:30:33Z</dcterms:modified>
</cp:coreProperties>
</file>